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5B2FB-E294-4AF3-989C-7AD78F28EABE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A733-3FBE-43DF-80C1-38E5E035B1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есеб</a:t>
            </a:r>
            <a:r>
              <a:rPr lang="kk-KZ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endParaRPr lang="ru-RU" sz="4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Материалдық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табиғи натуралды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нысандар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бірақ «материалдық емес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құндылықпен» үлестірілген және осының күшімен субъектке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ұзақ мерзім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аралығында немесе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әрқашан, қосымша кіріс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әкелетін активтер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қоса, материалдық емес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иеліктен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айыру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мүмкіндіктерін иеленуі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қажет.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активтерге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тауарлық нышандар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даму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тауарларының тіркелген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орындары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фирма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гудвилл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), «ноу-хау»,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өнер-кәсіп үлгілері және потенттер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лицензиялар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интелектуалды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ұйымдық шығыстар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табиғи ресурстарды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қолдану құқығы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ЭЕМ-ді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бағдарламасы және тағы басқа жатады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Мүліктегі субъектінің материалдық емес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активтерінің үлесі және мағынасының дамуы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техниканың және технологияның дамуымен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ақпараттардың таратылуы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мен,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экономикалық қатынастардың дамуымен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үлкейеді.</a:t>
            </a: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активтердің әр түрлі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мазмұндары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«Ноу-хау»-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өндірістік тәжірибе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дағдылар және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т.б,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құжаттама түрінде тұлғаланған,  халықаралық қатынастар арасында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техникалық білімді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анықтау үшін қолданылатын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термин. «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Ноу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хау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сөзін кең мағынада алғанда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өндірістің сол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және басқа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түрін ұйымдастыру үшін қажет ететін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бірақ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потенттелген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түрінде безендірілген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өндірістік тәжірибе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дағдылар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техникалық құжаттар түрінде рәсімделген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техникалық және басқа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білімдердің жиынтығы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ЭЕМ-нықамтамасыз ету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бағдарламасы.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ЭЕМ-нықамтамасыз ету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бағдарламасы деп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уақыт аралығында оған табыс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әкелуге дайын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және кәсіпорын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бағдарламаны пайдалану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үшін қажет ететін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i="1" dirty="0" err="1">
                <a:latin typeface="Times New Roman" pitchFamily="18" charset="0"/>
                <a:cs typeface="Times New Roman" pitchFamily="18" charset="0"/>
              </a:rPr>
              <a:t>бағдарлама құжаттарын және мәліметтерді өндіру жүйе- жиынтығын түсінеміз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көрсету белгілері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қызмет көрсету және тауар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белгілері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 көрсету белгілері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қызмет көрсету және тауар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белгілері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(әрі қарай тауар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басқа заңды немесе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тұлғалардың бірегейлі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тауарларынан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қызметтерді (әрі қарай тауарлар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айыру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мүмкіндігін белгілеу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белгісінің құқығы заңмен қолданады, егер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кәсіптік іс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жүргізетін, ол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заңды немесе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тұлғаның атында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тіркелсе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Патенттер</a:t>
            </a:r>
            <a:endParaRPr lang="ru-RU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 Патент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өнертабысты техникалық шешімін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растауын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және сол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адамға бекітілуін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куәландыратын құжат, мақтау қағазы куәлік деп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түсіндіріледі.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Потенттің амалы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оның берілген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территориясын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таратылады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Потент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амалының мерзімі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ұлттық заңдылық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орнатылады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мысалға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15-20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).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патент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саудамен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тауарды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ісінің құқығын куәландыратын құжат түсіндіріледі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Лицензия</a:t>
            </a:r>
            <a:endParaRPr lang="ru-RU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латин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бостандықты, құқықты білдіреді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сыртқы тауар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операцияларын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жүргізуге компетентті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органдарымен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шешім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шығару немесе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мүмкін емес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транзит)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Лицензиялау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көмегімен экспортпен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импортқа және бір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валюталық қаражат шығыстарынан мемлекеттік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бақылау жүргізіледі.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Гудвилл</a:t>
            </a:r>
            <a:r>
              <a:rPr lang="ru-RU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фирма </a:t>
            </a:r>
            <a:r>
              <a:rPr lang="ru-RU" sz="40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құны</a:t>
            </a:r>
            <a:endParaRPr lang="ru-RU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Осы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активтердің түрі іс-әрекет жасайтын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кәсіпорынды немесе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олардың құрылымдық бөлімшелерін сатып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Яғни осындай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кәсіпорындар (бөлімшелер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нарықтық қатынастар кезіндегі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олардың баланстық құны 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кәсіпорынның табыстық жағдайына, оның нарықта өндіретін өнімін және басқа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факторларын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көздей отырып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сатылады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алынады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құнының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баланс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сомасынан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түсуі оның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фирма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бағасын құрайды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Интелектуалды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Интелектуалды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түсінігі үнтаспа, орындаушы-әртістер,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радио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және теледидар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патентті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құқық және ойластыру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ғылими ашылу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өндірістік үлгілер құқық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белілер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фирмалық атау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және коммерциялық мағына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қажет 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бәсекелестер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қатар өндіру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әдебиеттер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өнерге және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басқада құқық ісіне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қатысты авторлық құқықтарын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құқықтарын қамтиды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активтердің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бар болу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және айналым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есебі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 2700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бөлімше шоттарында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–       2710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Гудвилл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–       2720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Гудвиллді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–       2730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–       2740 «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құнсыздануы және амортизациясы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алғашқы құн бойынша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шоттарда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әр түрлі тәсілдермен түседі: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-        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құрылтайшылардан жарғы капиталына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салым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-        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-        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заңды және жеке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тұлғалардың екі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жакты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өтеусіз беруі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активтердің түсімі және істен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шығуын материалдық 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актитердің қабылдау-табыстау актісімен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ресімдейді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Актіде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активтердің нақты атауы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және кәсіпорынға жіберілген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күні (кәсіпорында жасалған күні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), объект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оның алғашқы құны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өтелім нормасы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және басқа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керекті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ақпараттар белгіленуі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485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Операция </a:t>
                      </a:r>
                      <a:r>
                        <a:rPr lang="ru-RU" sz="1800" b="1" i="1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мазмұны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Дебет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Кредит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Материалды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активтердің жарғы капиталына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салым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ретіндегі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түсімдері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2730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5020, 5030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Материалды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активтердің қайтарымсыз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беру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тәртібі бойынша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түсімдері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2730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6280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Заңды тұлғалардың материалды</a:t>
                      </a:r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емес</a:t>
                      </a:r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активтерін</a:t>
                      </a:r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сатып</a:t>
                      </a:r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алу</a:t>
                      </a:r>
                      <a:endParaRPr lang="ru-RU" sz="11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2730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3310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Қосылған құн салығы</a:t>
                      </a:r>
                      <a:endParaRPr lang="ru-RU" sz="11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3310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75656" y="404664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  -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активтердің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түсу есебі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активтердің істен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шығуы келесі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түрде болуы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мүмкін: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-        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басқа ұйымдардың жарғы капиталына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салым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-        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бірегейлі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істің қайтарымсыз берілуі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-        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және іске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активтердің істен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шығу кезінде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олардың баланстық (қалдық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құны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» 10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бөлімше шотына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сәйкес кредиттен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7410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шотының дебетіне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есептен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шығарылады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активтерді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өндіру табысы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активтерді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өндіру табысы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» 6210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шотының кредиті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юойынша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көрсетіледі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активтердің өндірістік шаруашылық ісінің үдерісінде моральды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тозуына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соғады.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Бірақ шығынды есептеудің басты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мақсаты моральды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тозудың материалды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активтерімен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шығындарды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жабу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көзін құру үшін 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амортизацияның өнімнің өзіндік құнын немесе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кезен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шығындарын жабу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көздерін пайда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болдыруда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активтердің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есебі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  2740 «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Материалдық 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активтердің амортизациясы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шоты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Бұл шот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пассивті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реттеуші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контрактивті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шоттың кредиті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айдың басындағы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қалдығын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амортизацияның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ағынды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айда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және есепті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айдың аяғындағы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қалдығын көрсетеді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; дебет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активтердің амортизациясын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есептен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шығару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азайту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23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амортизациясы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ай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алғашқы құнының нормаларымен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және 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активтерін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топшылама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қолдану мерзімінде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активтердің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амортизация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өлшемін анықтау үшін жылдың басында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және алғашқы айында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активтердің амортизациясын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тізімдемесі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құрастырылады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. Амортизация (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шығын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сомасына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Тауарды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өткізу бойынша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)» 7110, «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және әкімшілік шығындар»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6210, «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активтердің амортизациясының және негізгі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қаражаттардың шығыны»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8310,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«Аяқталмаған құрылыс»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2610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және басқа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да 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шоттары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дебеттеледі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активтердің 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амортизация»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шоты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кредиттеледі</a:t>
            </a:r>
            <a:endParaRPr lang="ru-RU" sz="23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3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587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Материалдық емес активтер есебі</vt:lpstr>
      <vt:lpstr>Презентация PowerPoint</vt:lpstr>
      <vt:lpstr>Материалдық емес активтердің әр түрлі мазмұндары</vt:lpstr>
      <vt:lpstr>Презентация PowerPoint</vt:lpstr>
      <vt:lpstr>Патенттер</vt:lpstr>
      <vt:lpstr>Лицензия</vt:lpstr>
      <vt:lpstr>«Гудвилл» немесе фирма құны</vt:lpstr>
      <vt:lpstr>Интелектуалды меншік.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Материалдық емес активтер</dc:title>
  <dc:creator>Гость</dc:creator>
  <cp:lastModifiedBy>Гульжан Байтикенова</cp:lastModifiedBy>
  <cp:revision>5</cp:revision>
  <dcterms:created xsi:type="dcterms:W3CDTF">2013-12-09T12:58:47Z</dcterms:created>
  <dcterms:modified xsi:type="dcterms:W3CDTF">2019-09-30T05:34:32Z</dcterms:modified>
</cp:coreProperties>
</file>